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576"/>
  </p:normalViewPr>
  <p:slideViewPr>
    <p:cSldViewPr snapToGrid="0">
      <p:cViewPr varScale="1">
        <p:scale>
          <a:sx n="95" d="100"/>
          <a:sy n="95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C865DC-2999-04FA-737C-682C7B4FA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81863C-CEF7-E985-0F75-EC0952E28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D1BF74-58C8-ABBA-81C5-409B62363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722C72-11A1-C085-67A3-BA4D4519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E82CCF-6999-7991-2919-AF7BD4731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585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FC16D5-C65E-E96C-64B2-C72B414E0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E728A5-BA53-7B69-6F67-381224974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79A37D-04D8-20F5-A87D-F3B2A37C4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900F25-FD05-D7C2-6C38-ADCE13339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E9F421-BFC9-F965-96B4-64E9D24C5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033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15A844-172D-5F0F-3866-E7FA15314F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D554E55-7873-F993-253A-7772D8C91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13DFB4-9080-6B56-BD32-16D230A88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75C31B-EBE2-83CA-465A-258EA870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CF9685-3716-BF87-40CC-1E52B571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145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95896-57A0-544E-A2CB-C1ADD87D3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9CB018-E82F-3C13-BFB5-F98D63813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68DFFC-4C02-44BF-C9BD-418F3277D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65A8CC-347B-1E86-7BF0-00C0CE59E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5658AE-089C-C43A-E695-9D8F6DC06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272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4FAD85-0452-D154-EE1C-786379924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D83EBC-0F3D-FC61-5101-4C1D48358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6F4C67-8897-03EF-7C28-DFA42A762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A17E56-2F3C-548C-B326-7218EB4F0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A91FE7-20F7-7DD8-3121-71520F4F1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302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B5C7A9-F93B-0482-9254-CE54BC7C8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239F37-F6A9-5EA0-4F22-E2AB94632A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4C5ABA-BE54-BBCA-73C7-7EB0D1CFF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27AD49-E9E4-6692-3E51-D45AC536B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FAC3BD9-2BE2-15C3-0BBA-84FBCAA07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17A0A4-DD02-A759-772C-C577FC78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410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513E68-B650-AA6F-CF01-1128BCE6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09838F-6C77-E968-A217-CD0832066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0E301B-1D24-B683-C9DB-C91DBBD76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47407C-6609-3095-40E9-117FFF68D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03E84B9-C7E5-82C6-E889-4017C045C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D6BAC23-BEAC-518C-4A7D-E03736FAD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4C4008C-7446-CFDF-210F-0F8753463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4BEFE13-82D6-C4D7-E47D-BBC318E81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2396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133092-F721-C2D2-1EEA-26B73464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A24CAC8-6739-06C4-6A17-63983CDB9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59D695C-0BFA-2B66-A754-6C32ADFA6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CE9C863-9EE2-98FB-AF78-9452C4C07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514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FC95116-C4CD-57E8-2CDA-BC9E2EB82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2B1F52-1616-0054-785E-702C5EBFE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CBA1066-2AAD-4D61-A4E9-431E99B7A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860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314CF-0765-85E3-597E-ADEE3D0CD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764F2A-E39A-A2E7-B8B7-81FFEDE4C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2B62FFA-0E57-FDEC-CFD5-61B09AF24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B3AAA3-63B7-5B1F-6EA3-03B18D4DC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104AD0-AF05-2A15-F962-3A9B283C3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EE0B03-B85B-337F-8339-AA33EED01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249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0F3567-6620-9CC2-F1D6-96DF3AE2B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1D510DF-97C5-6688-6A1C-16757DE3FE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9D39723-16DE-8CE4-A1F0-00B013556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664B18-4E28-7FFA-F46C-7C816C78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1120A9-C623-B229-7BC1-EA2FCF81C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926F4B-466E-2635-F3EE-B54C61A33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087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F653A63-A2B8-D349-1D4E-AF2D81477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E904B2-4A0F-50A3-1463-90F60592E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D9B54-D062-B958-A46F-194DBF1ABF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ABD3F-9348-7446-869C-6ABFF4C98022}" type="datetimeFigureOut">
              <a:rPr lang="es-MX" smtClean="0"/>
              <a:t>02/11/22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06C353-A105-1657-4874-5F177DECA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11B975-5552-D6F5-9082-D78056772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6E233-B8DE-A845-B747-05D611F2CC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69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1EF4A30C-6474-C9B8-2A10-A72473828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329" y="899738"/>
            <a:ext cx="6779646" cy="252926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8C88343-5FDB-0F64-98DE-C5326681C031}"/>
              </a:ext>
            </a:extLst>
          </p:cNvPr>
          <p:cNvSpPr txBox="1"/>
          <p:nvPr/>
        </p:nvSpPr>
        <p:spPr>
          <a:xfrm>
            <a:off x="2465559" y="376518"/>
            <a:ext cx="7047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/>
              <a:t>4ª Jornada Estatal de Ciencia y Tecnología 2022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7DC5472-410A-0345-29E7-5DF6D2AC9B47}"/>
              </a:ext>
            </a:extLst>
          </p:cNvPr>
          <p:cNvSpPr txBox="1"/>
          <p:nvPr/>
        </p:nvSpPr>
        <p:spPr>
          <a:xfrm>
            <a:off x="1290918" y="4276165"/>
            <a:ext cx="80880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[Nombre del conferencista]</a:t>
            </a:r>
          </a:p>
          <a:p>
            <a:r>
              <a:rPr lang="es-MX" dirty="0"/>
              <a:t>[Correo electrónico institucional]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B523AFC-3E30-4E38-8794-ECBFE52104A5}"/>
              </a:ext>
            </a:extLst>
          </p:cNvPr>
          <p:cNvSpPr txBox="1"/>
          <p:nvPr/>
        </p:nvSpPr>
        <p:spPr>
          <a:xfrm>
            <a:off x="939053" y="5147067"/>
            <a:ext cx="10313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/>
              <a:t>[Título de la conferencia]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53163AE-9EBC-AB3B-CD4E-AA2DF93A069E}"/>
              </a:ext>
            </a:extLst>
          </p:cNvPr>
          <p:cNvSpPr txBox="1"/>
          <p:nvPr/>
        </p:nvSpPr>
        <p:spPr>
          <a:xfrm>
            <a:off x="10230970" y="6307886"/>
            <a:ext cx="1746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Noviembre 2022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10505BB-69B8-6374-9259-791653B8FD1F}"/>
              </a:ext>
            </a:extLst>
          </p:cNvPr>
          <p:cNvSpPr txBox="1"/>
          <p:nvPr/>
        </p:nvSpPr>
        <p:spPr>
          <a:xfrm>
            <a:off x="5334946" y="3748381"/>
            <a:ext cx="6105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/>
              <a:t>Instituto Tecnológico Superior Zacatecas Norte</a:t>
            </a:r>
          </a:p>
        </p:txBody>
      </p:sp>
    </p:spTree>
    <p:extLst>
      <p:ext uri="{BB962C8B-B14F-4D97-AF65-F5344CB8AC3E}">
        <p14:creationId xmlns:p14="http://schemas.microsoft.com/office/powerpoint/2010/main" val="1107962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9F341C6-55DD-ACDA-3035-2718964BC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4817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31</Words>
  <Application>Microsoft Macintosh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Abraham Esquivel Salas</dc:creator>
  <cp:lastModifiedBy>Abraham Esquivel Salas</cp:lastModifiedBy>
  <cp:revision>1</cp:revision>
  <dcterms:created xsi:type="dcterms:W3CDTF">2022-11-02T21:51:47Z</dcterms:created>
  <dcterms:modified xsi:type="dcterms:W3CDTF">2022-11-02T22:04:26Z</dcterms:modified>
</cp:coreProperties>
</file>